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299" r:id="rId65"/>
    <p:sldId id="321" r:id="rId66"/>
    <p:sldId id="300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7" d="100"/>
          <a:sy n="77" d="100"/>
        </p:scale>
        <p:origin x="-1092" y="4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4B27-21E0-4BC5-A82C-F7E4E8B4F1D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5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4B27-21E0-4BC5-A82C-F7E4E8B4F1D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08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4B27-21E0-4BC5-A82C-F7E4E8B4F1D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8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4B27-21E0-4BC5-A82C-F7E4E8B4F1D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0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4B27-21E0-4BC5-A82C-F7E4E8B4F1D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93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4B27-21E0-4BC5-A82C-F7E4E8B4F1D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9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4B27-21E0-4BC5-A82C-F7E4E8B4F1D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65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4B27-21E0-4BC5-A82C-F7E4E8B4F1D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81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4B27-21E0-4BC5-A82C-F7E4E8B4F1D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61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4B27-21E0-4BC5-A82C-F7E4E8B4F1D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0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4B27-21E0-4BC5-A82C-F7E4E8B4F1D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32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B4B27-21E0-4BC5-A82C-F7E4E8B4F1DA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1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828800"/>
            <a:ext cx="8229600" cy="1752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CSI2007</a:t>
            </a:r>
            <a:b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Data Communication and Networks</a:t>
            </a:r>
            <a:endParaRPr lang="en-US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09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7848600" cy="541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8001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79248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438274"/>
            <a:ext cx="784860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33463"/>
            <a:ext cx="7772399" cy="513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14413"/>
            <a:ext cx="7924800" cy="531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38224"/>
            <a:ext cx="76962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81088"/>
            <a:ext cx="7848599" cy="531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00150"/>
            <a:ext cx="8000999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04924"/>
            <a:ext cx="7772399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042988"/>
            <a:ext cx="7681912" cy="528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7619999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38250"/>
            <a:ext cx="7772400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300163"/>
            <a:ext cx="7924800" cy="502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62063"/>
            <a:ext cx="7924800" cy="506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00263"/>
            <a:ext cx="7467600" cy="353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23988"/>
            <a:ext cx="7924800" cy="474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76338"/>
            <a:ext cx="7848600" cy="507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00150"/>
            <a:ext cx="8153400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66824"/>
            <a:ext cx="7848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619999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38224"/>
            <a:ext cx="8001000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762000"/>
            <a:ext cx="7696200" cy="518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924799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9600"/>
            <a:ext cx="7848600" cy="525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6962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848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7772400" cy="510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6962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85800"/>
            <a:ext cx="8000999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52538"/>
            <a:ext cx="7924800" cy="507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57300"/>
            <a:ext cx="7848599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09713"/>
            <a:ext cx="81534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838200"/>
            <a:ext cx="8001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8229599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2296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90600"/>
            <a:ext cx="7772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76962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6962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7696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80772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71550"/>
            <a:ext cx="8001000" cy="527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052513"/>
            <a:ext cx="7924800" cy="557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90613"/>
            <a:ext cx="8077200" cy="523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819400"/>
            <a:ext cx="43434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057274"/>
            <a:ext cx="8229600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23963"/>
            <a:ext cx="7848600" cy="494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33450"/>
            <a:ext cx="8001000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04924"/>
            <a:ext cx="8305799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19174"/>
            <a:ext cx="7924800" cy="515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533400"/>
            <a:ext cx="81153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14400"/>
            <a:ext cx="8991600" cy="565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009650"/>
            <a:ext cx="8196262" cy="561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1"/>
            <a:ext cx="7848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771525"/>
            <a:ext cx="8186737" cy="5781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4" y="752474"/>
            <a:ext cx="8162925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85838"/>
            <a:ext cx="8077200" cy="541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066800"/>
            <a:ext cx="80772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914400"/>
            <a:ext cx="7848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914400"/>
            <a:ext cx="77724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1"/>
            <a:ext cx="807719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33474"/>
            <a:ext cx="8000999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00163"/>
            <a:ext cx="7696200" cy="494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85800"/>
            <a:ext cx="7772399" cy="541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</Words>
  <Application>Microsoft Office PowerPoint</Application>
  <PresentationFormat>On-screen Show (4:3)</PresentationFormat>
  <Paragraphs>1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CSI2007 Data Communication and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49</cp:revision>
  <dcterms:created xsi:type="dcterms:W3CDTF">2020-11-10T21:45:46Z</dcterms:created>
  <dcterms:modified xsi:type="dcterms:W3CDTF">2021-02-23T07:22:54Z</dcterms:modified>
</cp:coreProperties>
</file>